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y="6858000" cx="12192000"/>
  <p:notesSz cx="6858000" cy="9144000"/>
  <p:embeddedFontLst>
    <p:embeddedFont>
      <p:font typeface="Poppins"/>
      <p:regular r:id="rId36"/>
      <p:bold r:id="rId37"/>
      <p:italic r:id="rId38"/>
      <p:boldItalic r:id="rId39"/>
    </p:embeddedFont>
    <p:embeddedFont>
      <p:font typeface="Candara"/>
      <p:regular r:id="rId40"/>
      <p:bold r:id="rId41"/>
      <p:italic r:id="rId42"/>
      <p:boldItalic r:id="rId4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4" roundtripDataSignature="AMtx7mhvrCKIqccUJZGaToUxdfRpffP72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Candara-regular.fntdata"/><Relationship Id="rId20" Type="http://schemas.openxmlformats.org/officeDocument/2006/relationships/slide" Target="slides/slide15.xml"/><Relationship Id="rId42" Type="http://schemas.openxmlformats.org/officeDocument/2006/relationships/font" Target="fonts/Candara-italic.fntdata"/><Relationship Id="rId41" Type="http://schemas.openxmlformats.org/officeDocument/2006/relationships/font" Target="fonts/Candara-bold.fntdata"/><Relationship Id="rId22" Type="http://schemas.openxmlformats.org/officeDocument/2006/relationships/slide" Target="slides/slide17.xml"/><Relationship Id="rId44" Type="http://customschemas.google.com/relationships/presentationmetadata" Target="metadata"/><Relationship Id="rId21" Type="http://schemas.openxmlformats.org/officeDocument/2006/relationships/slide" Target="slides/slide16.xml"/><Relationship Id="rId43" Type="http://schemas.openxmlformats.org/officeDocument/2006/relationships/font" Target="fonts/Candara-boldItalic.fnt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font" Target="fonts/Poppins-bold.fntdata"/><Relationship Id="rId14" Type="http://schemas.openxmlformats.org/officeDocument/2006/relationships/slide" Target="slides/slide9.xml"/><Relationship Id="rId36" Type="http://schemas.openxmlformats.org/officeDocument/2006/relationships/font" Target="fonts/Poppins-regular.fntdata"/><Relationship Id="rId17" Type="http://schemas.openxmlformats.org/officeDocument/2006/relationships/slide" Target="slides/slide12.xml"/><Relationship Id="rId39" Type="http://schemas.openxmlformats.org/officeDocument/2006/relationships/font" Target="fonts/Poppins-boldItalic.fntdata"/><Relationship Id="rId16" Type="http://schemas.openxmlformats.org/officeDocument/2006/relationships/slide" Target="slides/slide11.xml"/><Relationship Id="rId38" Type="http://schemas.openxmlformats.org/officeDocument/2006/relationships/font" Target="fonts/Poppins-italic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1" name="Google Shape;8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3" name="Google Shape;113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1" name="Google Shape;121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cb8e57f8d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6" name="Google Shape;126;gcb8e57f8de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cb8e57f8de_0_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gcb8e57f8de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21e5501e21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" name="Google Shape;136;g121e5501e21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1" name="Google Shape;141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9" name="Google Shape;149;p4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9" name="Google Shape;159;p4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ce3d749072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4" name="Google Shape;164;gce3d749072_0_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ce3d74907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0" name="Google Shape;170;gce3d749072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ce3d749072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6" name="Google Shape;176;gce3d749072_0_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2" name="Google Shape;182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8" name="Google Shape;188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4" name="Google Shape;194;p4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9" name="Google Shape;199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4" name="Google Shape;204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9" name="Google Shape;209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4" name="Google Shape;214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9" name="Google Shape;219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8" name="Google Shape;228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7" name="Google Shape;237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2" name="Google Shape;242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7" name="Google Shape;247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3" name="Google Shape;253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Tag=AccentColor&#10;Flavor=Light&#10;Target=FillAndLine" id="12" name="Google Shape;12;p30"/>
          <p:cNvSpPr/>
          <p:nvPr/>
        </p:nvSpPr>
        <p:spPr>
          <a:xfrm>
            <a:off x="838200" y="4736883"/>
            <a:ext cx="4243589" cy="27432"/>
          </a:xfrm>
          <a:custGeom>
            <a:rect b="b" l="l" r="r" t="t"/>
            <a:pathLst>
              <a:path extrusionOk="0" fill="none" h="27432" w="4243589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243589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lt1"/>
          </a:solidFill>
          <a:ln cap="rnd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0"/>
          <p:cNvSpPr txBox="1"/>
          <p:nvPr>
            <p:ph type="ctrTitle"/>
          </p:nvPr>
        </p:nvSpPr>
        <p:spPr>
          <a:xfrm>
            <a:off x="841248" y="448056"/>
            <a:ext cx="10515600" cy="4069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Font typeface="Arial"/>
              <a:buNone/>
              <a:defRPr sz="9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0"/>
          <p:cNvSpPr txBox="1"/>
          <p:nvPr>
            <p:ph idx="1" type="subTitle"/>
          </p:nvPr>
        </p:nvSpPr>
        <p:spPr>
          <a:xfrm>
            <a:off x="841248" y="4983480"/>
            <a:ext cx="10515600" cy="1124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5" name="Google Shape;15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2pPr>
            <a:lvl3pPr indent="-355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descr="Tag=AccentColor&#10;Flavor=Light&#10;Target=FillAndLine" id="30" name="Google Shape;30;p31"/>
          <p:cNvSpPr/>
          <p:nvPr/>
        </p:nvSpPr>
        <p:spPr>
          <a:xfrm>
            <a:off x="838199" y="1709928"/>
            <a:ext cx="10515600" cy="27432"/>
          </a:xfrm>
          <a:custGeom>
            <a:rect b="b" l="l" r="r" t="t"/>
            <a:pathLst>
              <a:path extrusionOk="0" fill="none" h="27432" w="1051560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extrusionOk="0" h="27432" w="1051560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4"/>
          <p:cNvSpPr txBox="1"/>
          <p:nvPr>
            <p:ph idx="1" type="body"/>
          </p:nvPr>
        </p:nvSpPr>
        <p:spPr>
          <a:xfrm>
            <a:off x="839788" y="1938528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8" name="Google Shape;38;p34"/>
          <p:cNvSpPr txBox="1"/>
          <p:nvPr>
            <p:ph idx="2" type="body"/>
          </p:nvPr>
        </p:nvSpPr>
        <p:spPr>
          <a:xfrm>
            <a:off x="839788" y="2926080"/>
            <a:ext cx="5157787" cy="3264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34"/>
          <p:cNvSpPr txBox="1"/>
          <p:nvPr>
            <p:ph idx="3" type="body"/>
          </p:nvPr>
        </p:nvSpPr>
        <p:spPr>
          <a:xfrm>
            <a:off x="6172200" y="1938528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0" name="Google Shape;40;p34"/>
          <p:cNvSpPr txBox="1"/>
          <p:nvPr>
            <p:ph idx="4" type="body"/>
          </p:nvPr>
        </p:nvSpPr>
        <p:spPr>
          <a:xfrm>
            <a:off x="6172200" y="2926080"/>
            <a:ext cx="5183188" cy="3264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descr="Tag=AccentColor&#10;Flavor=Light&#10;Target=FillAndLine" id="44" name="Google Shape;44;p34"/>
          <p:cNvSpPr/>
          <p:nvPr/>
        </p:nvSpPr>
        <p:spPr>
          <a:xfrm>
            <a:off x="838199" y="1709928"/>
            <a:ext cx="10515600" cy="27432"/>
          </a:xfrm>
          <a:custGeom>
            <a:rect b="b" l="l" r="r" t="t"/>
            <a:pathLst>
              <a:path extrusionOk="0" fill="none" h="27432" w="1051560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extrusionOk="0" h="27432" w="1051560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5"/>
          <p:cNvSpPr txBox="1"/>
          <p:nvPr>
            <p:ph type="title"/>
          </p:nvPr>
        </p:nvSpPr>
        <p:spPr>
          <a:xfrm>
            <a:off x="2203704" y="1728216"/>
            <a:ext cx="7781544" cy="33924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800"/>
              <a:buFont typeface="Arial"/>
              <a:buNone/>
              <a:defRPr sz="7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descr="Tag=AccentColor&#10;Flavor=Light&#10;Target=FillAndLine" id="50" name="Google Shape;50;p35"/>
          <p:cNvSpPr/>
          <p:nvPr/>
        </p:nvSpPr>
        <p:spPr>
          <a:xfrm>
            <a:off x="3974206" y="5126892"/>
            <a:ext cx="4243589" cy="27432"/>
          </a:xfrm>
          <a:custGeom>
            <a:rect b="b" l="l" r="r" t="t"/>
            <a:pathLst>
              <a:path extrusionOk="0" fill="none" h="27432" w="4243589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243589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7"/>
          <p:cNvSpPr txBox="1"/>
          <p:nvPr>
            <p:ph type="title"/>
          </p:nvPr>
        </p:nvSpPr>
        <p:spPr>
          <a:xfrm>
            <a:off x="839788" y="457200"/>
            <a:ext cx="3932237" cy="342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7"/>
          <p:cNvSpPr txBox="1"/>
          <p:nvPr>
            <p:ph idx="1" type="body"/>
          </p:nvPr>
        </p:nvSpPr>
        <p:spPr>
          <a:xfrm>
            <a:off x="5303520" y="548640"/>
            <a:ext cx="6053328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4" name="Google Shape;54;p37"/>
          <p:cNvSpPr txBox="1"/>
          <p:nvPr>
            <p:ph idx="2" type="body"/>
          </p:nvPr>
        </p:nvSpPr>
        <p:spPr>
          <a:xfrm>
            <a:off x="839788" y="3977640"/>
            <a:ext cx="3932237" cy="2002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5" name="Google Shape;55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descr="Tag=AccentColor&#10;Flavor=Light&#10;Target=FillAndLine" id="58" name="Google Shape;58;p37"/>
          <p:cNvSpPr/>
          <p:nvPr/>
        </p:nvSpPr>
        <p:spPr>
          <a:xfrm rot="5400000">
            <a:off x="2797492" y="3254143"/>
            <a:ext cx="4480560" cy="27432"/>
          </a:xfrm>
          <a:custGeom>
            <a:rect b="b" l="l" r="r" t="t"/>
            <a:pathLst>
              <a:path extrusionOk="0" fill="none" h="27432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444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8"/>
          <p:cNvSpPr txBox="1"/>
          <p:nvPr>
            <p:ph type="title"/>
          </p:nvPr>
        </p:nvSpPr>
        <p:spPr>
          <a:xfrm>
            <a:off x="839788" y="457200"/>
            <a:ext cx="393192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38"/>
          <p:cNvSpPr/>
          <p:nvPr>
            <p:ph idx="2" type="pic"/>
          </p:nvPr>
        </p:nvSpPr>
        <p:spPr>
          <a:xfrm>
            <a:off x="5303520" y="548640"/>
            <a:ext cx="6053328" cy="5431536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p38"/>
          <p:cNvSpPr txBox="1"/>
          <p:nvPr>
            <p:ph idx="1" type="body"/>
          </p:nvPr>
        </p:nvSpPr>
        <p:spPr>
          <a:xfrm>
            <a:off x="839788" y="3977640"/>
            <a:ext cx="3931920" cy="2002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3" name="Google Shape;63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descr="Tag=AccentColor&#10;Flavor=Light&#10;Target=FillAndLine" id="66" name="Google Shape;66;p38"/>
          <p:cNvSpPr/>
          <p:nvPr/>
        </p:nvSpPr>
        <p:spPr>
          <a:xfrm rot="5400000">
            <a:off x="2798064" y="3254143"/>
            <a:ext cx="4480560" cy="27432"/>
          </a:xfrm>
          <a:custGeom>
            <a:rect b="b" l="l" r="r" t="t"/>
            <a:pathLst>
              <a:path extrusionOk="0" fill="none" h="27432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444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0" name="Google Shape;70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6" name="Google Shape;76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9" Type="http://schemas.openxmlformats.org/officeDocument/2006/relationships/theme" Target="../theme/theme3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  <a:defRPr b="0" i="0" sz="4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0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" name="Google Shape;21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"/>
          <p:cNvSpPr/>
          <p:nvPr/>
        </p:nvSpPr>
        <p:spPr>
          <a:xfrm>
            <a:off x="-104500" y="0"/>
            <a:ext cx="12189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"/>
          <p:cNvSpPr txBox="1"/>
          <p:nvPr>
            <p:ph type="ctrTitle"/>
          </p:nvPr>
        </p:nvSpPr>
        <p:spPr>
          <a:xfrm>
            <a:off x="1313476" y="3630785"/>
            <a:ext cx="9144000" cy="3063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b="1" lang="it-IT" sz="10000"/>
              <a:t>Celebrazione Passione</a:t>
            </a:r>
            <a:endParaRPr b="1" sz="10000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b="1" lang="it-IT" sz="10000"/>
              <a:t>Venerdì Santo</a:t>
            </a:r>
            <a:endParaRPr b="1" sz="10000"/>
          </a:p>
        </p:txBody>
      </p:sp>
      <p:pic>
        <p:nvPicPr>
          <p:cNvPr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88125" y="0"/>
            <a:ext cx="12477650" cy="306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it-IT"/>
              <a:t>CANTO INIZIALE</a:t>
            </a: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02124"/>
              </a:buClr>
              <a:buSzPts val="4400"/>
              <a:buNone/>
            </a:pPr>
            <a:r>
              <a:rPr b="1" lang="it-IT" sz="44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IO VORREI TANTO SAPERE DA TE </a:t>
            </a:r>
            <a:endParaRPr/>
          </a:p>
          <a:p>
            <a:pPr indent="0" lvl="0" marL="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4400"/>
              <a:buNone/>
            </a:pPr>
            <a:r>
              <a:rPr b="1" lang="it-IT" sz="44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SE QUAND'ERA BAMBINO</a:t>
            </a:r>
            <a:endParaRPr/>
          </a:p>
          <a:p>
            <a:pPr indent="0" lvl="0" marL="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4400"/>
              <a:buNone/>
            </a:pPr>
            <a:r>
              <a:rPr b="1" lang="it-IT" sz="44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TU GLI HAI SPIEGATO CHE COSA </a:t>
            </a:r>
            <a:endParaRPr/>
          </a:p>
          <a:p>
            <a:pPr indent="0" lvl="0" marL="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4400"/>
              <a:buNone/>
            </a:pPr>
            <a:r>
              <a:rPr b="1" lang="it-IT" sz="44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SAREBBE SUCCESSO DI LUI</a:t>
            </a:r>
            <a:endParaRPr b="1">
              <a:solidFill>
                <a:srgbClr val="20212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it-IT"/>
              <a:t>CANTO INIZIALE</a:t>
            </a: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02124"/>
              </a:buClr>
              <a:buSzPts val="4800"/>
              <a:buNone/>
            </a:pPr>
            <a:r>
              <a:rPr b="1" lang="it-IT" sz="4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E QUANTE VOLTE ANCHE TU </a:t>
            </a:r>
            <a:endParaRPr/>
          </a:p>
          <a:p>
            <a:pPr indent="0" lvl="0" marL="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4800"/>
              <a:buNone/>
            </a:pPr>
            <a:r>
              <a:rPr b="1" lang="it-IT" sz="4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DI NASCOSTO PIANGEVI, MADRE</a:t>
            </a:r>
            <a:br>
              <a:rPr b="1" lang="it-IT" sz="4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it-IT" sz="4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QUANDO SENTIVI CHE PRESTO </a:t>
            </a:r>
            <a:endParaRPr/>
          </a:p>
          <a:p>
            <a:pPr indent="0" lvl="0" marL="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4800"/>
              <a:buNone/>
            </a:pPr>
            <a:r>
              <a:rPr b="1" lang="it-IT" sz="4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L'AVREBBERO UCCISO PER NOI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it-IT"/>
              <a:t>CANTO INIZIALE</a:t>
            </a: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r>
              <a:rPr b="1" i="0" lang="it-IT" sz="4800">
                <a:latin typeface="arial"/>
                <a:ea typeface="arial"/>
                <a:cs typeface="arial"/>
                <a:sym typeface="arial"/>
              </a:rPr>
              <a:t>Ave Maria</a:t>
            </a:r>
            <a:br>
              <a:rPr b="1" lang="it-IT" sz="4800"/>
            </a:br>
            <a:r>
              <a:rPr b="1" i="0" lang="it-IT" sz="4800">
                <a:latin typeface="arial"/>
                <a:ea typeface="arial"/>
                <a:cs typeface="arial"/>
                <a:sym typeface="arial"/>
              </a:rPr>
              <a:t>Ave Maria</a:t>
            </a:r>
            <a:br>
              <a:rPr b="1" lang="it-IT" sz="4800"/>
            </a:br>
            <a:r>
              <a:rPr b="1" i="0" lang="it-IT" sz="4800">
                <a:latin typeface="arial"/>
                <a:ea typeface="arial"/>
                <a:cs typeface="arial"/>
                <a:sym typeface="arial"/>
              </a:rPr>
              <a:t>Ave Maria</a:t>
            </a:r>
            <a:br>
              <a:rPr b="1" lang="it-IT" sz="4800"/>
            </a:br>
            <a:r>
              <a:rPr b="1" i="0" lang="it-IT" sz="4800">
                <a:latin typeface="arial"/>
                <a:ea typeface="arial"/>
                <a:cs typeface="arial"/>
                <a:sym typeface="arial"/>
              </a:rPr>
              <a:t>Ave Maria</a:t>
            </a:r>
            <a:endParaRPr b="1" sz="6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5"/>
          <p:cNvSpPr/>
          <p:nvPr/>
        </p:nvSpPr>
        <p:spPr>
          <a:xfrm>
            <a:off x="0" y="0"/>
            <a:ext cx="12192000" cy="2347414"/>
          </a:xfrm>
          <a:custGeom>
            <a:rect b="b" l="l" r="r" t="t"/>
            <a:pathLst>
              <a:path extrusionOk="0" h="2347414" w="12192000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5"/>
          <p:cNvSpPr txBox="1"/>
          <p:nvPr>
            <p:ph idx="1" type="body"/>
          </p:nvPr>
        </p:nvSpPr>
        <p:spPr>
          <a:xfrm>
            <a:off x="836676" y="2347414"/>
            <a:ext cx="10515600" cy="35901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Char char="•"/>
            </a:pPr>
            <a:r>
              <a:rPr lang="it-IT" sz="4800">
                <a:latin typeface="Candara"/>
                <a:ea typeface="Candara"/>
                <a:cs typeface="Candara"/>
                <a:sym typeface="Candara"/>
              </a:rPr>
              <a:t>Nel nome del Padre e del Figlio e dello Spirito Santo</a:t>
            </a:r>
            <a:endParaRPr/>
          </a:p>
          <a:p>
            <a:pPr indent="-3048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Char char="•"/>
            </a:pPr>
            <a:r>
              <a:rPr b="1" lang="it-IT" sz="4800">
                <a:latin typeface="Candara"/>
                <a:ea typeface="Candara"/>
                <a:cs typeface="Candara"/>
                <a:sym typeface="Candara"/>
              </a:rPr>
              <a:t>Amen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6"/>
          <p:cNvSpPr/>
          <p:nvPr/>
        </p:nvSpPr>
        <p:spPr>
          <a:xfrm>
            <a:off x="560100" y="1264722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cap="rnd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6"/>
          <p:cNvSpPr txBox="1"/>
          <p:nvPr>
            <p:ph idx="1" type="body"/>
          </p:nvPr>
        </p:nvSpPr>
        <p:spPr>
          <a:xfrm>
            <a:off x="836676" y="1995055"/>
            <a:ext cx="10515600" cy="35744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it-IT" sz="4800">
                <a:latin typeface="Candara"/>
                <a:ea typeface="Candara"/>
                <a:cs typeface="Candara"/>
                <a:sym typeface="Candara"/>
              </a:rPr>
              <a:t>L. Dio disse: sia la luce, e la luce fu. </a:t>
            </a:r>
            <a:endParaRPr sz="4800"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t/>
            </a:r>
            <a:endParaRPr sz="4800"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1" lang="it-IT" sz="4800">
                <a:latin typeface="Candara"/>
                <a:ea typeface="Candara"/>
                <a:cs typeface="Candara"/>
                <a:sym typeface="Candara"/>
              </a:rPr>
              <a:t>T. Rallegratevi sempre in Dio, come luci nel mondo brillate. </a:t>
            </a:r>
            <a:endParaRPr b="1" sz="4800"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8" name="Google Shape;118;p6"/>
          <p:cNvSpPr/>
          <p:nvPr/>
        </p:nvSpPr>
        <p:spPr>
          <a:xfrm>
            <a:off x="3129387" y="236010"/>
            <a:ext cx="5173212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it-IT" sz="5400" u="none" cap="none" strike="noStrike">
                <a:solidFill>
                  <a:schemeClr val="accent1"/>
                </a:solidFill>
                <a:latin typeface="Arial Rounded"/>
                <a:ea typeface="Arial Rounded"/>
                <a:cs typeface="Arial Rounded"/>
                <a:sym typeface="Arial Rounded"/>
              </a:rPr>
              <a:t>Rito della Luce</a:t>
            </a:r>
            <a:endParaRPr b="1" i="0" sz="5400" u="none" cap="none" strike="noStrike">
              <a:solidFill>
                <a:schemeClr val="accen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1"/>
          <p:cNvSpPr/>
          <p:nvPr/>
        </p:nvSpPr>
        <p:spPr>
          <a:xfrm>
            <a:off x="550985" y="1017639"/>
            <a:ext cx="11277600" cy="52629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it-IT" sz="4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L. Unica speranza: la Croce di Gesù.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it-IT" sz="4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T. </a:t>
            </a:r>
            <a:r>
              <a:rPr b="1" i="0" lang="it-IT" sz="4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Rallegratevi sempre in Dio, come luci nel mondo brillate. </a:t>
            </a:r>
            <a:endParaRPr b="1" i="0" sz="4800" u="none" cap="none" strike="noStrik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t/>
            </a:r>
            <a:endParaRPr b="1" i="0" sz="4800" u="none" cap="none" strike="noStrik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it-IT" sz="4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L. Dio disse: sia la luce, e la luce fu.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it-IT" sz="4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T. Rallegratevi sempre in Dio, come luci nel mondo brillate</a:t>
            </a:r>
            <a:endParaRPr b="1" i="0" sz="4800" u="none" cap="none" strike="noStrik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cb8e57f8de_0_0"/>
          <p:cNvSpPr txBox="1"/>
          <p:nvPr/>
        </p:nvSpPr>
        <p:spPr>
          <a:xfrm>
            <a:off x="-58650" y="-242325"/>
            <a:ext cx="12309300" cy="77412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1" i="0" lang="it-IT" sz="14750" u="none" cap="none" strike="noStrik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CANTO</a:t>
            </a:r>
            <a:endParaRPr b="1" i="0" sz="1475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9739"/>
              <a:buFont typeface="Arial"/>
              <a:buNone/>
            </a:pPr>
            <a:r>
              <a:rPr b="1" lang="it-IT" sz="211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Solo il perdono riporterà</a:t>
            </a:r>
            <a:endParaRPr b="1" sz="211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9739"/>
              <a:buFont typeface="Arial"/>
              <a:buNone/>
            </a:pPr>
            <a:r>
              <a:rPr b="1" lang="it-IT" sz="211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pace nel mondo.</a:t>
            </a:r>
            <a:endParaRPr b="1" sz="211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9739"/>
              <a:buFont typeface="Arial"/>
              <a:buNone/>
            </a:pPr>
            <a:r>
              <a:rPr b="1" lang="it-IT" sz="211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Solo il perdono ci svelerà</a:t>
            </a:r>
            <a:endParaRPr b="1" sz="211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9739"/>
              <a:buFont typeface="Arial"/>
              <a:buNone/>
            </a:pPr>
            <a:r>
              <a:rPr b="1" lang="it-IT" sz="211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come figli tuoi.</a:t>
            </a:r>
            <a:endParaRPr b="1" sz="211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9739"/>
              <a:buFont typeface="Arial"/>
              <a:buNone/>
            </a:pPr>
            <a:r>
              <a:t/>
            </a:r>
            <a:endParaRPr b="1" sz="211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9739"/>
              <a:buFont typeface="Arial"/>
              <a:buNone/>
            </a:pPr>
            <a:r>
              <a:rPr lang="it-IT" sz="211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Beato è il cuore che perdona!</a:t>
            </a:r>
            <a:endParaRPr sz="211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9739"/>
              <a:buFont typeface="Arial"/>
              <a:buNone/>
            </a:pPr>
            <a:r>
              <a:rPr lang="it-IT" sz="211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Misericordia riceverà da Dio in cielo!</a:t>
            </a:r>
            <a:endParaRPr sz="211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i="0" sz="1475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i="0" sz="1475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8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8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8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8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cb8e57f8de_0_14"/>
          <p:cNvSpPr txBox="1"/>
          <p:nvPr/>
        </p:nvSpPr>
        <p:spPr>
          <a:xfrm>
            <a:off x="-58650" y="-242325"/>
            <a:ext cx="12309300" cy="77412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fontScale="32500"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Col sangue in croce hai pagato Tu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le nostre povertà.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Se noi ci amiamo e restiamo in te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il mondo crederà!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Beato è il cuore che perdona!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Misericordia riceverà da Dio in cielo!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i="0" sz="48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21e5501e21_0_3"/>
          <p:cNvSpPr txBox="1"/>
          <p:nvPr/>
        </p:nvSpPr>
        <p:spPr>
          <a:xfrm>
            <a:off x="-58650" y="-242325"/>
            <a:ext cx="12309300" cy="77412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fontScale="40000" lnSpcReduction="20000"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Le nostre angosce ed ansietà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gettiamo ogni attimo in te.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Amore che non abbandona mai, 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Beato è il cuore che perdona!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1475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Misericordia riceverà da Dio in cielo!</a:t>
            </a:r>
            <a:endParaRPr b="1" sz="1475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i="0" sz="48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42"/>
          <p:cNvSpPr/>
          <p:nvPr/>
        </p:nvSpPr>
        <p:spPr>
          <a:xfrm>
            <a:off x="560100" y="928446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cap="rnd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2"/>
          <p:cNvSpPr/>
          <p:nvPr/>
        </p:nvSpPr>
        <p:spPr>
          <a:xfrm>
            <a:off x="2101265" y="198130"/>
            <a:ext cx="7276351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0" i="0" lang="it-IT" sz="44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ASCOLTO DELLA PAROLA</a:t>
            </a:r>
            <a:endParaRPr b="0" i="0" sz="44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42"/>
          <p:cNvSpPr/>
          <p:nvPr/>
        </p:nvSpPr>
        <p:spPr>
          <a:xfrm>
            <a:off x="656492" y="1087615"/>
            <a:ext cx="117348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it-IT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Passione del Signore nostro Gesù Cristo secondo Matteo (27,35-40.45-52.54)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42"/>
          <p:cNvSpPr txBox="1"/>
          <p:nvPr/>
        </p:nvSpPr>
        <p:spPr>
          <a:xfrm>
            <a:off x="656492" y="1697887"/>
            <a:ext cx="10757536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it-IT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Dopo aver crocifisso Gesù, si divisero le sue vesti, tirandole a sorte. Poi, seduti, gli facevano la guardia. Al di sopra del suo capo posero il motivo scritto della sua condanna: «Costui è Gesù, il re dei Giudei». Insieme a lui vennero crocifissi due ladroni, uno a destra e uno a sinistra. Quelli che passavano di lì lo insultavano, scuotendo il capo e dicendo: «Tu, che distruggi il tempio e in tre giorni lo ricostruisci, salva te stesso, se tu sei Figlio di Dio, e scendi dalla croce!».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43"/>
          <p:cNvSpPr/>
          <p:nvPr/>
        </p:nvSpPr>
        <p:spPr>
          <a:xfrm>
            <a:off x="691661" y="694474"/>
            <a:ext cx="10855570" cy="63093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it-IT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mezzogiorno si fece buio su tutta la terra, fino alle tre del pomeriggio. Verso le tre, Gesù gridò a gran voce: «</a:t>
            </a:r>
            <a:r>
              <a:rPr b="0" i="1" lang="it-IT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Elì, Elì, lemà sabactàni?», </a:t>
            </a:r>
            <a:r>
              <a:rPr b="0" i="0" lang="it-IT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che significa: «Dio mio, Dio mio, perché mi hai abbandonato?». Udendo questo, alcuni dei presenti dicevano: «Costui chiama Elia». E subito uno di loro corse a prendere una spugna, la inzuppò di aceto, la fissò su una canna e gli dava da bere. Gli altri dicevano: «Lascia! Vediamo se viene Elia a salvarlo!».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it-IT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 Gesù di nuovo gridò a gran voce ed emise lo spirito. 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"/>
          <p:cNvSpPr txBox="1"/>
          <p:nvPr/>
        </p:nvSpPr>
        <p:spPr>
          <a:xfrm>
            <a:off x="3048856" y="3277680"/>
            <a:ext cx="6097712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72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SILENZIO</a:t>
            </a:r>
            <a:endParaRPr b="0" i="0" sz="7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44"/>
          <p:cNvSpPr/>
          <p:nvPr/>
        </p:nvSpPr>
        <p:spPr>
          <a:xfrm>
            <a:off x="586153" y="854170"/>
            <a:ext cx="10632832" cy="59092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it-IT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Ed ecco, il velo del tempio si squarciò in due, da cima a fondo, la terra tremò, le rocce si spezzarono, i sepolcri si aprirono e molti corpi di santi, che erano morti, risuscitarono. Il centurione, e quelli che con lui facevano la guardia a Gesù, alla vista del terremoto e di quello che succedeva, furono presi da grande timore e dicevano: «Davvero costui era Figlio di Dio!».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2060"/>
        </a:solidFill>
      </p:bgPr>
    </p:bg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ce3d749072_0_2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it-IT">
                <a:solidFill>
                  <a:schemeClr val="lt1"/>
                </a:solidFill>
              </a:rPr>
              <a:t>CANTO</a:t>
            </a:r>
            <a:endParaRPr/>
          </a:p>
        </p:txBody>
      </p:sp>
      <p:sp>
        <p:nvSpPr>
          <p:cNvPr id="167" name="Google Shape;167;gce3d749072_0_20"/>
          <p:cNvSpPr txBox="1"/>
          <p:nvPr>
            <p:ph idx="1" type="body"/>
          </p:nvPr>
        </p:nvSpPr>
        <p:spPr>
          <a:xfrm>
            <a:off x="838200" y="1929384"/>
            <a:ext cx="10515600" cy="42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Luce del mondo, nel buio del cuore</a:t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Vieni ed illuminami</a:t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Tu mia sola speranza di vita</a:t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Resta per sempre con me</a:t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2060"/>
        </a:solidFill>
      </p:bgPr>
    </p:bg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ce3d749072_0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it-IT">
                <a:solidFill>
                  <a:schemeClr val="lt1"/>
                </a:solidFill>
              </a:rPr>
              <a:t>CANTO</a:t>
            </a:r>
            <a:endParaRPr/>
          </a:p>
        </p:txBody>
      </p:sp>
      <p:sp>
        <p:nvSpPr>
          <p:cNvPr id="173" name="Google Shape;173;gce3d749072_0_0"/>
          <p:cNvSpPr txBox="1"/>
          <p:nvPr>
            <p:ph idx="1" type="body"/>
          </p:nvPr>
        </p:nvSpPr>
        <p:spPr>
          <a:xfrm>
            <a:off x="838200" y="1929384"/>
            <a:ext cx="10515600" cy="42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SONO QUI A LODARTI, </a:t>
            </a:r>
            <a:endParaRPr/>
          </a:p>
          <a:p>
            <a:pPr indent="0" lvl="0" marL="0" rtl="0" algn="ctr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QUI PER ADORARTI</a:t>
            </a:r>
            <a:endParaRPr b="1" sz="4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QUI PER DIRTI CHE TU SEI IL MIO DIO</a:t>
            </a:r>
            <a:b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</a:b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E SOLO TU SEI SANTO, SEI MERAVIGLIOSO</a:t>
            </a:r>
            <a:b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</a:b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DEGNO E GLORIOSO SEI PER ME</a:t>
            </a:r>
            <a:endParaRPr b="1" sz="4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2060"/>
        </a:solidFill>
      </p:bgPr>
    </p:bg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ce3d749072_0_2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it-IT">
                <a:solidFill>
                  <a:schemeClr val="lt1"/>
                </a:solidFill>
              </a:rPr>
              <a:t>CANTO</a:t>
            </a:r>
            <a:endParaRPr/>
          </a:p>
        </p:txBody>
      </p:sp>
      <p:sp>
        <p:nvSpPr>
          <p:cNvPr id="179" name="Google Shape;179;gce3d749072_0_26"/>
          <p:cNvSpPr txBox="1"/>
          <p:nvPr>
            <p:ph idx="1" type="body"/>
          </p:nvPr>
        </p:nvSpPr>
        <p:spPr>
          <a:xfrm>
            <a:off x="838200" y="1929384"/>
            <a:ext cx="10515600" cy="42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IO MAI SAPRO’</a:t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QUANTO TI COSTO’</a:t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LI’ SULLA CROCE MORIR PER ME</a:t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</a:pPr>
            <a:r>
              <a:t/>
            </a:r>
            <a:endParaRPr b="1" sz="4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5"/>
          <p:cNvSpPr txBox="1"/>
          <p:nvPr/>
        </p:nvSpPr>
        <p:spPr>
          <a:xfrm>
            <a:off x="-1" y="0"/>
            <a:ext cx="12309231" cy="696350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it-IT" sz="4400" u="none" cap="none" strike="noStrik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Canto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it-IT" sz="4400" u="none" cap="none" strike="noStrik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OFFRI LA VIA TUA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it-IT" sz="4400" u="none" cap="none" strike="noStrik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COME MARIA AI PIEDI DELLA CROCE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it-IT" sz="4400" u="none" cap="none" strike="noStrik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E SARAI SERVO DI OGNI UOMO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it-IT" sz="4400" u="none" cap="none" strike="noStrik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SERVO PER AMORE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it-IT" sz="4400" u="none" cap="none" strike="noStrik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SACERDOTE DELL’UMANITA’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45"/>
          <p:cNvSpPr/>
          <p:nvPr/>
        </p:nvSpPr>
        <p:spPr>
          <a:xfrm>
            <a:off x="923515" y="1710199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cap="rnd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2"/>
          <p:cNvSpPr txBox="1"/>
          <p:nvPr>
            <p:ph type="title"/>
          </p:nvPr>
        </p:nvSpPr>
        <p:spPr>
          <a:xfrm>
            <a:off x="838200" y="18927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Arial"/>
              <a:buNone/>
            </a:pPr>
            <a:r>
              <a:rPr lang="it-IT" sz="6600"/>
              <a:t>Preghiamo</a:t>
            </a:r>
            <a:endParaRPr/>
          </a:p>
        </p:txBody>
      </p:sp>
      <p:sp>
        <p:nvSpPr>
          <p:cNvPr id="191" name="Google Shape;191;p12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ct val="108107"/>
              <a:buNone/>
            </a:pPr>
            <a:r>
              <a:rPr b="1" lang="it-IT" sz="4000">
                <a:latin typeface="Poppins"/>
                <a:ea typeface="Poppins"/>
                <a:cs typeface="Poppins"/>
                <a:sym typeface="Poppins"/>
              </a:rPr>
              <a:t>L1</a:t>
            </a:r>
            <a:r>
              <a:rPr lang="it-IT" sz="4000">
                <a:latin typeface="Poppins"/>
                <a:ea typeface="Poppins"/>
                <a:cs typeface="Poppins"/>
                <a:sym typeface="Poppins"/>
              </a:rPr>
              <a:t>. Preghiamo per la Chiesa: per il Papa, Vescovo, i sacerdoti e tutti i fedeli che ti vogliono bene.</a:t>
            </a:r>
            <a:endParaRPr sz="4000"/>
          </a:p>
          <a:p>
            <a:pPr indent="0" lvl="0" marL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4440"/>
              <a:buNone/>
            </a:pPr>
            <a:r>
              <a:t/>
            </a:r>
            <a:endParaRPr/>
          </a:p>
          <a:p>
            <a:pPr indent="0" lvl="0" marL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ct val="108107"/>
              <a:buNone/>
            </a:pPr>
            <a:r>
              <a:rPr b="1" lang="it-IT" sz="4000">
                <a:latin typeface="Poppins"/>
                <a:ea typeface="Poppins"/>
                <a:cs typeface="Poppins"/>
                <a:sym typeface="Poppins"/>
              </a:rPr>
              <a:t>T. Signore, proteggili e aiutali a diffondere il tuo amore su tutta la Terra.</a:t>
            </a:r>
            <a:endParaRPr/>
          </a:p>
          <a:p>
            <a:pPr indent="0" lvl="0" marL="0" rtl="0" algn="l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ct val="108107"/>
              <a:buNone/>
            </a:pPr>
            <a:r>
              <a:t/>
            </a:r>
            <a:endParaRPr sz="3600">
              <a:solidFill>
                <a:srgbClr val="613B69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ct val="108108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6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b="1" lang="it-IT" sz="4000">
                <a:latin typeface="Poppins"/>
                <a:ea typeface="Poppins"/>
                <a:cs typeface="Poppins"/>
                <a:sym typeface="Poppins"/>
              </a:rPr>
              <a:t>L2</a:t>
            </a:r>
            <a:r>
              <a:rPr lang="it-IT" sz="4000">
                <a:latin typeface="Poppins"/>
                <a:ea typeface="Poppins"/>
                <a:cs typeface="Poppins"/>
                <a:sym typeface="Poppins"/>
              </a:rPr>
              <a:t>. Preghiamo per coloro che si preparano a ricevere il battesimo.</a:t>
            </a:r>
            <a:endParaRPr/>
          </a:p>
          <a:p>
            <a:pPr indent="0" lvl="0" marL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/>
          </a:p>
          <a:p>
            <a:pPr indent="0" lvl="0" marL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b="1" lang="it-IT" sz="4000">
                <a:latin typeface="Poppins"/>
                <a:ea typeface="Poppins"/>
                <a:cs typeface="Poppins"/>
                <a:sym typeface="Poppins"/>
              </a:rPr>
              <a:t>T. Signore, aiutali ad accogliere il tuo amore.</a:t>
            </a:r>
            <a:endParaRPr/>
          </a:p>
          <a:p>
            <a:pPr indent="0" lvl="0" marL="0" rtl="0" algn="l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b="1" sz="4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07000"/>
              </a:lnSpc>
              <a:spcBef>
                <a:spcPts val="148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b="1" sz="4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7000"/>
              </a:lnSpc>
              <a:spcBef>
                <a:spcPts val="148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>
              <a:solidFill>
                <a:srgbClr val="613B69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b="1" lang="it-IT" sz="4000">
                <a:latin typeface="Poppins"/>
                <a:ea typeface="Poppins"/>
                <a:cs typeface="Poppins"/>
                <a:sym typeface="Poppins"/>
              </a:rPr>
              <a:t>L3</a:t>
            </a:r>
            <a:r>
              <a:rPr lang="it-IT" sz="4000">
                <a:latin typeface="Poppins"/>
                <a:ea typeface="Poppins"/>
                <a:cs typeface="Poppins"/>
                <a:sym typeface="Poppins"/>
              </a:rPr>
              <a:t>. Per tutti i fratelli che credono in Te e anche per quelli che non credono.</a:t>
            </a:r>
            <a:endParaRPr/>
          </a:p>
          <a:p>
            <a:pPr indent="0" lvl="0" marL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sz="4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it-IT" sz="4000"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b="1" lang="it-IT" sz="4000">
                <a:latin typeface="Poppins"/>
                <a:ea typeface="Poppins"/>
                <a:cs typeface="Poppins"/>
                <a:sym typeface="Poppins"/>
              </a:rPr>
              <a:t>T. Signore, aiutali a sentirsi figli di un unico Padre e fratelli tra loro.</a:t>
            </a:r>
            <a:endParaRPr/>
          </a:p>
          <a:p>
            <a:pPr indent="0" lvl="0" marL="0" rtl="0" algn="l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b="1" sz="4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07000"/>
              </a:lnSpc>
              <a:spcBef>
                <a:spcPts val="148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b="1" sz="4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7000"/>
              </a:lnSpc>
              <a:spcBef>
                <a:spcPts val="148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>
              <a:solidFill>
                <a:srgbClr val="613B69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7"/>
          <p:cNvSpPr/>
          <p:nvPr/>
        </p:nvSpPr>
        <p:spPr>
          <a:xfrm>
            <a:off x="750277" y="2136204"/>
            <a:ext cx="10562492" cy="3616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L1</a:t>
            </a: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 Preghiamo per chi amministra il nostro paese e la nostra città.</a:t>
            </a:r>
            <a:endParaRPr b="0" i="0" sz="40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T. Signore, aiutali a proteggere soprattutto i più piccoli e i più deboli.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48"/>
          <p:cNvSpPr/>
          <p:nvPr/>
        </p:nvSpPr>
        <p:spPr>
          <a:xfrm>
            <a:off x="785445" y="2173348"/>
            <a:ext cx="10550769" cy="29577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L2</a:t>
            </a: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 Preghiamo tutti gli ammalati.</a:t>
            </a:r>
            <a:endParaRPr b="0" i="0" sz="40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T. Signore, aiutali a non sentirsi mai soli e abbandonati.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9"/>
          <p:cNvSpPr/>
          <p:nvPr/>
        </p:nvSpPr>
        <p:spPr>
          <a:xfrm>
            <a:off x="773722" y="2161625"/>
            <a:ext cx="10972800" cy="3616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L3</a:t>
            </a: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 Preghiamo per tutt</a:t>
            </a:r>
            <a:r>
              <a:rPr lang="it-IT" sz="4000">
                <a:latin typeface="Poppins"/>
                <a:ea typeface="Poppins"/>
                <a:cs typeface="Poppins"/>
                <a:sym typeface="Poppins"/>
              </a:rPr>
              <a:t>e le</a:t>
            </a: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vittime </a:t>
            </a:r>
            <a:r>
              <a:rPr lang="it-IT" sz="4000">
                <a:latin typeface="Poppins"/>
                <a:ea typeface="Poppins"/>
                <a:cs typeface="Poppins"/>
                <a:sym typeface="Poppins"/>
              </a:rPr>
              <a:t>della violenza e della guerra.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T. Signore, concedi loro di trovare la tua luce senza fine.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"/>
          <p:cNvSpPr/>
          <p:nvPr/>
        </p:nvSpPr>
        <p:spPr>
          <a:xfrm>
            <a:off x="838200" y="4736883"/>
            <a:ext cx="4243589" cy="27432"/>
          </a:xfrm>
          <a:custGeom>
            <a:rect b="b" l="l" r="r" t="t"/>
            <a:pathLst>
              <a:path extrusionOk="0" fill="none" h="27432" w="4243589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243589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1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4"/>
          <p:cNvSpPr/>
          <p:nvPr/>
        </p:nvSpPr>
        <p:spPr>
          <a:xfrm flipH="1" rot="-5400000">
            <a:off x="3203463" y="-2060461"/>
            <a:ext cx="5649003" cy="10651671"/>
          </a:xfrm>
          <a:custGeom>
            <a:rect b="b" l="l" r="r" t="t"/>
            <a:pathLst>
              <a:path extrusionOk="0" fill="none" h="10651671" w="5649003">
                <a:moveTo>
                  <a:pt x="0" y="5325836"/>
                </a:moveTo>
                <a:cubicBezTo>
                  <a:pt x="186946" y="2320485"/>
                  <a:pt x="1438121" y="-52385"/>
                  <a:pt x="2824502" y="0"/>
                </a:cubicBezTo>
                <a:cubicBezTo>
                  <a:pt x="4703838" y="-43168"/>
                  <a:pt x="5583840" y="2369660"/>
                  <a:pt x="5649004" y="5325836"/>
                </a:cubicBezTo>
                <a:cubicBezTo>
                  <a:pt x="5518761" y="8289338"/>
                  <a:pt x="4285196" y="10894014"/>
                  <a:pt x="2824502" y="10651672"/>
                </a:cubicBezTo>
                <a:cubicBezTo>
                  <a:pt x="1536945" y="11016699"/>
                  <a:pt x="142947" y="8418643"/>
                  <a:pt x="0" y="5325836"/>
                </a:cubicBezTo>
                <a:close/>
              </a:path>
              <a:path extrusionOk="0" h="10651671" w="5649003">
                <a:moveTo>
                  <a:pt x="0" y="5325836"/>
                </a:moveTo>
                <a:cubicBezTo>
                  <a:pt x="-54350" y="2332108"/>
                  <a:pt x="1351726" y="167869"/>
                  <a:pt x="2824502" y="0"/>
                </a:cubicBezTo>
                <a:cubicBezTo>
                  <a:pt x="4182679" y="-143942"/>
                  <a:pt x="5672665" y="2549517"/>
                  <a:pt x="5649004" y="5325836"/>
                </a:cubicBezTo>
                <a:cubicBezTo>
                  <a:pt x="5518596" y="8280244"/>
                  <a:pt x="4081190" y="10622204"/>
                  <a:pt x="2824502" y="10651672"/>
                </a:cubicBezTo>
                <a:cubicBezTo>
                  <a:pt x="1216708" y="10537144"/>
                  <a:pt x="-100850" y="8264979"/>
                  <a:pt x="0" y="5325836"/>
                </a:cubicBezTo>
                <a:close/>
              </a:path>
            </a:pathLst>
          </a:custGeom>
          <a:solidFill>
            <a:schemeClr val="accent1"/>
          </a:solidFill>
          <a:ln cap="flat" cmpd="sng" w="571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4"/>
          <p:cNvSpPr txBox="1"/>
          <p:nvPr>
            <p:ph type="title"/>
          </p:nvPr>
        </p:nvSpPr>
        <p:spPr>
          <a:xfrm>
            <a:off x="2066544" y="1911096"/>
            <a:ext cx="8055864" cy="207665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Arial"/>
              <a:buNone/>
            </a:pPr>
            <a:r>
              <a:rPr lang="it-IT" sz="8000">
                <a:solidFill>
                  <a:srgbClr val="FFFFFF"/>
                </a:solidFill>
              </a:rPr>
              <a:t>Ave Maria</a:t>
            </a:r>
            <a:endParaRPr/>
          </a:p>
        </p:txBody>
      </p:sp>
      <p:sp>
        <p:nvSpPr>
          <p:cNvPr id="225" name="Google Shape;225;p14"/>
          <p:cNvSpPr/>
          <p:nvPr/>
        </p:nvSpPr>
        <p:spPr>
          <a:xfrm>
            <a:off x="3974206" y="4173498"/>
            <a:ext cx="4243589" cy="27432"/>
          </a:xfrm>
          <a:custGeom>
            <a:rect b="b" l="l" r="r" t="t"/>
            <a:pathLst>
              <a:path extrusionOk="0" fill="none" h="27432" w="4243589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243589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FFFF"/>
          </a:solidFill>
          <a:ln cap="rnd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"/>
          <p:cNvSpPr txBox="1"/>
          <p:nvPr>
            <p:ph type="title"/>
          </p:nvPr>
        </p:nvSpPr>
        <p:spPr>
          <a:xfrm>
            <a:off x="5982641" y="2166044"/>
            <a:ext cx="5293995" cy="195684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it-IT" sz="4000">
                <a:solidFill>
                  <a:schemeClr val="lt1"/>
                </a:solidFill>
              </a:rPr>
              <a:t>Dodicesima Stazione: </a:t>
            </a:r>
            <a:br>
              <a:rPr b="1" lang="it-IT" sz="4000">
                <a:solidFill>
                  <a:schemeClr val="lt1"/>
                </a:solidFill>
              </a:rPr>
            </a:br>
            <a:r>
              <a:rPr b="1" lang="it-IT" sz="4000">
                <a:solidFill>
                  <a:schemeClr val="lt1"/>
                </a:solidFill>
              </a:rPr>
              <a:t>Gesù muore sulla Croce</a:t>
            </a:r>
            <a:endParaRPr b="1" sz="4000">
              <a:solidFill>
                <a:schemeClr val="lt1"/>
              </a:solidFill>
            </a:endParaRPr>
          </a:p>
        </p:txBody>
      </p:sp>
      <p:sp>
        <p:nvSpPr>
          <p:cNvPr id="231" name="Google Shape;231;p15"/>
          <p:cNvSpPr/>
          <p:nvPr/>
        </p:nvSpPr>
        <p:spPr>
          <a:xfrm>
            <a:off x="6292596" y="4505801"/>
            <a:ext cx="3931920" cy="27432"/>
          </a:xfrm>
          <a:custGeom>
            <a:rect b="b" l="l" r="r" t="t"/>
            <a:pathLst>
              <a:path extrusionOk="0" fill="none" h="27432" w="393192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extrusionOk="0" h="27432" w="393192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7030A0"/>
          </a:solidFill>
          <a:ln cap="rnd" cmpd="sng" w="38100">
            <a:solidFill>
              <a:srgbClr val="B88E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2" name="Google Shape;23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487" y="0"/>
            <a:ext cx="676704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5"/>
          <p:cNvSpPr/>
          <p:nvPr/>
        </p:nvSpPr>
        <p:spPr>
          <a:xfrm>
            <a:off x="5381500" y="0"/>
            <a:ext cx="7572499" cy="6858000"/>
          </a:xfrm>
          <a:custGeom>
            <a:rect b="b" l="l" r="r" t="t"/>
            <a:pathLst>
              <a:path extrusionOk="0" h="6858000" w="7529613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rgbClr val="4C949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5"/>
          <p:cNvSpPr/>
          <p:nvPr/>
        </p:nvSpPr>
        <p:spPr>
          <a:xfrm>
            <a:off x="6946396" y="2221135"/>
            <a:ext cx="399340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it-IT" sz="5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Conclusione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50"/>
          <p:cNvSpPr/>
          <p:nvPr/>
        </p:nvSpPr>
        <p:spPr>
          <a:xfrm>
            <a:off x="539260" y="607058"/>
            <a:ext cx="10972800" cy="5592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Preghiamo.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 Dio, che hai dato agli uomini tuo Figlio Gesù, morto in croce per noi, donaci di accogliere gli insegnamenti della sua passione e di condividere la gloria del Risorto, che vive e regna nei secoli dei secoli.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T. Amen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51"/>
          <p:cNvSpPr/>
          <p:nvPr/>
        </p:nvSpPr>
        <p:spPr>
          <a:xfrm>
            <a:off x="539260" y="607058"/>
            <a:ext cx="10972800" cy="674646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Benedetto il Signore che vive e regna nei secoli dei secoli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T. Amen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Il Signore ci benedica e ci esaudisca</a:t>
            </a:r>
            <a:r>
              <a:rPr b="0" i="0" lang="it-IT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T. Amen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Andiamo in pace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it-IT" sz="4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T. Nel nome di Cristo</a:t>
            </a:r>
            <a:endParaRPr b="1" i="0" sz="40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just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2060"/>
        </a:solidFill>
      </p:bgPr>
    </p:bg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8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it-IT">
                <a:solidFill>
                  <a:schemeClr val="lt1"/>
                </a:solidFill>
              </a:rPr>
              <a:t>CANTO</a:t>
            </a:r>
            <a:endParaRPr/>
          </a:p>
        </p:txBody>
      </p:sp>
      <p:sp>
        <p:nvSpPr>
          <p:cNvPr id="250" name="Google Shape;250;p8"/>
          <p:cNvSpPr txBox="1"/>
          <p:nvPr>
            <p:ph idx="1" type="body"/>
          </p:nvPr>
        </p:nvSpPr>
        <p:spPr>
          <a:xfrm>
            <a:off x="838200" y="1929384"/>
            <a:ext cx="10515600" cy="42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508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b="0" i="0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Re della storia e Re della gloria</a:t>
            </a:r>
            <a:endParaRPr/>
          </a:p>
          <a:p>
            <a:pPr indent="0" lvl="0" marL="508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b="0" i="0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Sei sceso in terra fra noi</a:t>
            </a:r>
            <a:br>
              <a:rPr b="0" i="0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</a:br>
            <a:r>
              <a:rPr b="0" i="0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Con umiltà il Tuo trono hai lasciato</a:t>
            </a:r>
            <a:br>
              <a:rPr b="0" i="0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</a:br>
            <a:r>
              <a:rPr b="0" i="0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Per dimostrarci il Tuo amor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2060"/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9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it-IT">
                <a:solidFill>
                  <a:schemeClr val="lt1"/>
                </a:solidFill>
              </a:rPr>
              <a:t>CANTO</a:t>
            </a:r>
            <a:endParaRPr/>
          </a:p>
        </p:txBody>
      </p:sp>
      <p:sp>
        <p:nvSpPr>
          <p:cNvPr id="256" name="Google Shape;256;p9"/>
          <p:cNvSpPr txBox="1"/>
          <p:nvPr>
            <p:ph idx="1" type="body"/>
          </p:nvPr>
        </p:nvSpPr>
        <p:spPr>
          <a:xfrm>
            <a:off x="838200" y="1929384"/>
            <a:ext cx="10515600" cy="42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SONO QUI A LODARTI, </a:t>
            </a:r>
            <a:endParaRPr/>
          </a:p>
          <a:p>
            <a:pPr indent="0" lvl="0" marL="0" rtl="0" algn="ctr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QUI PER ADORARTI</a:t>
            </a:r>
            <a:endParaRPr b="1" sz="4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QUI PER DIRTI CHE TU SEI IL MIO DIO</a:t>
            </a:r>
            <a:b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</a:b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E SOLO TU SEI SANTO, SEI MERAVIGLIOSO</a:t>
            </a:r>
            <a:b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</a:br>
            <a:r>
              <a:rPr b="1" lang="it-IT" sz="4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DEGNO E GLORIOSO SEI PER ME</a:t>
            </a:r>
            <a:endParaRPr b="1" sz="4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ketchyVTI">
  <a:themeElements>
    <a:clrScheme name="SketchyVTI">
      <a:dk1>
        <a:srgbClr val="000000"/>
      </a:dk1>
      <a:lt1>
        <a:srgbClr val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ketchyVTI">
  <a:themeElements>
    <a:clrScheme name="SketchyVTI">
      <a:dk1>
        <a:srgbClr val="000000"/>
      </a:dk1>
      <a:lt1>
        <a:srgbClr val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2020-12-14T19:11:47Z</dcterms:created>
  <dc:creator>alessandro viganò</dc:creator>
</cp:coreProperties>
</file>